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02920"/>
            <a:ext cx="7726679" cy="5852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41080" y="96012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75695B"/>
                </a:solidFill>
              </a:defRPr>
            </a:pPr>
            <a:r>
              <a:t>01 /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1080" y="1463040"/>
            <a:ext cx="2926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53236"/>
                </a:solidFill>
              </a:defRPr>
            </a:pPr>
            <a:r>
              <a:t>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242316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53236"/>
                </a:solidFill>
              </a:defRPr>
            </a:pPr>
            <a:r>
              <a:t>Sculptural and assured — hard sunlight turns the cup into a quiet design object.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1080" y="6080760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75695B"/>
                </a:solidFill>
              </a:defRPr>
            </a:pPr>
            <a:r>
              <a:t>AURORA / LAUNCH DIRECTIONS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02920"/>
            <a:ext cx="7726679" cy="5852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41080" y="96012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75695B"/>
                </a:solidFill>
              </a:defRPr>
            </a:pPr>
            <a:r>
              <a:t>02 /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1080" y="1463040"/>
            <a:ext cx="2926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53236"/>
                </a:solidFill>
              </a:defRPr>
            </a:pPr>
            <a:r>
              <a:t>Rainy Café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242316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53236"/>
                </a:solidFill>
              </a:defRPr>
            </a:pPr>
            <a:r>
              <a:t>Intimate and reflective — a warm pause held against the movement of a wet city.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1080" y="6080760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75695B"/>
                </a:solidFill>
              </a:defRPr>
            </a:pPr>
            <a:r>
              <a:t>AURORA / LAUNCH DIRECTIONS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02920"/>
            <a:ext cx="7726679" cy="5852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41080" y="96012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75695B"/>
                </a:solidFill>
              </a:defRPr>
            </a:pPr>
            <a:r>
              <a:t>03 /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1080" y="1463040"/>
            <a:ext cx="2926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53236"/>
                </a:solidFill>
              </a:defRPr>
            </a:pPr>
            <a:r>
              <a:t>Coastal Breakfast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242316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53236"/>
                </a:solidFill>
              </a:defRPr>
            </a:pPr>
            <a:r>
              <a:t>Open and restorative — slow coffee, sea air, and a little room to breathe.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1080" y="6080760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75695B"/>
                </a:solidFill>
              </a:defRPr>
            </a:pPr>
            <a:r>
              <a:t>AURORA / LAUNCH DIRECTIONS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02920"/>
            <a:ext cx="7726679" cy="5852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41080" y="96012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75695B"/>
                </a:solidFill>
              </a:defRPr>
            </a:pPr>
            <a:r>
              <a:t>04 /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1080" y="1463040"/>
            <a:ext cx="2926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53236"/>
                </a:solidFill>
              </a:defRPr>
            </a:pPr>
            <a:r>
              <a:t>Terrace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1080" y="242316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53236"/>
                </a:solidFill>
              </a:defRPr>
            </a:pPr>
            <a:r>
              <a:t>Grounded and generous — an easy morning shaped by stone, greenery, and sun.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1080" y="6080760"/>
            <a:ext cx="2926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75695B"/>
                </a:solidFill>
              </a:defRPr>
            </a:pPr>
            <a:r>
              <a:t>AURORA / LAUNCH DIRECTIONS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